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13716000" cy="215280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41" d="100"/>
          <a:sy n="41" d="100"/>
        </p:scale>
        <p:origin x="3648"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3523233"/>
            <a:ext cx="11658600" cy="7494964"/>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1714500" y="11307231"/>
            <a:ext cx="10287000" cy="5197636"/>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D0DFF7-C451-C84E-8B16-E9547E953470}" type="datetimeFigureOut">
              <a:rPr lang="en-CO" smtClean="0"/>
              <a:t>10/05/2021</a:t>
            </a:fld>
            <a:endParaRPr lang="en-CO"/>
          </a:p>
        </p:txBody>
      </p:sp>
      <p:sp>
        <p:nvSpPr>
          <p:cNvPr id="5" name="Footer Placeholder 4"/>
          <p:cNvSpPr>
            <a:spLocks noGrp="1"/>
          </p:cNvSpPr>
          <p:nvPr>
            <p:ph type="ftr" sz="quarter" idx="11"/>
          </p:nvPr>
        </p:nvSpPr>
        <p:spPr/>
        <p:txBody>
          <a:bodyPr/>
          <a:lstStyle/>
          <a:p>
            <a:endParaRPr lang="en-CO"/>
          </a:p>
        </p:txBody>
      </p:sp>
      <p:sp>
        <p:nvSpPr>
          <p:cNvPr id="6" name="Slide Number Placeholder 5"/>
          <p:cNvSpPr>
            <a:spLocks noGrp="1"/>
          </p:cNvSpPr>
          <p:nvPr>
            <p:ph type="sldNum" sz="quarter" idx="12"/>
          </p:nvPr>
        </p:nvSpPr>
        <p:spPr/>
        <p:txBody>
          <a:bodyPr/>
          <a:lstStyle/>
          <a:p>
            <a:fld id="{13677058-14FE-824A-B26E-484CAE440A51}" type="slidenum">
              <a:rPr lang="en-CO" smtClean="0"/>
              <a:t>‹#›</a:t>
            </a:fld>
            <a:endParaRPr lang="en-CO"/>
          </a:p>
        </p:txBody>
      </p:sp>
    </p:spTree>
    <p:extLst>
      <p:ext uri="{BB962C8B-B14F-4D97-AF65-F5344CB8AC3E}">
        <p14:creationId xmlns:p14="http://schemas.microsoft.com/office/powerpoint/2010/main" val="2133701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D0DFF7-C451-C84E-8B16-E9547E953470}" type="datetimeFigureOut">
              <a:rPr lang="en-CO" smtClean="0"/>
              <a:t>10/05/2021</a:t>
            </a:fld>
            <a:endParaRPr lang="en-CO"/>
          </a:p>
        </p:txBody>
      </p:sp>
      <p:sp>
        <p:nvSpPr>
          <p:cNvPr id="5" name="Footer Placeholder 4"/>
          <p:cNvSpPr>
            <a:spLocks noGrp="1"/>
          </p:cNvSpPr>
          <p:nvPr>
            <p:ph type="ftr" sz="quarter" idx="11"/>
          </p:nvPr>
        </p:nvSpPr>
        <p:spPr/>
        <p:txBody>
          <a:bodyPr/>
          <a:lstStyle/>
          <a:p>
            <a:endParaRPr lang="en-CO"/>
          </a:p>
        </p:txBody>
      </p:sp>
      <p:sp>
        <p:nvSpPr>
          <p:cNvPr id="6" name="Slide Number Placeholder 5"/>
          <p:cNvSpPr>
            <a:spLocks noGrp="1"/>
          </p:cNvSpPr>
          <p:nvPr>
            <p:ph type="sldNum" sz="quarter" idx="12"/>
          </p:nvPr>
        </p:nvSpPr>
        <p:spPr/>
        <p:txBody>
          <a:bodyPr/>
          <a:lstStyle/>
          <a:p>
            <a:fld id="{13677058-14FE-824A-B26E-484CAE440A51}" type="slidenum">
              <a:rPr lang="en-CO" smtClean="0"/>
              <a:t>‹#›</a:t>
            </a:fld>
            <a:endParaRPr lang="en-CO"/>
          </a:p>
        </p:txBody>
      </p:sp>
    </p:spTree>
    <p:extLst>
      <p:ext uri="{BB962C8B-B14F-4D97-AF65-F5344CB8AC3E}">
        <p14:creationId xmlns:p14="http://schemas.microsoft.com/office/powerpoint/2010/main" val="33610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15513" y="1146172"/>
            <a:ext cx="2957513" cy="1824405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6" y="1146172"/>
            <a:ext cx="8701088" cy="1824405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D0DFF7-C451-C84E-8B16-E9547E953470}" type="datetimeFigureOut">
              <a:rPr lang="en-CO" smtClean="0"/>
              <a:t>10/05/2021</a:t>
            </a:fld>
            <a:endParaRPr lang="en-CO"/>
          </a:p>
        </p:txBody>
      </p:sp>
      <p:sp>
        <p:nvSpPr>
          <p:cNvPr id="5" name="Footer Placeholder 4"/>
          <p:cNvSpPr>
            <a:spLocks noGrp="1"/>
          </p:cNvSpPr>
          <p:nvPr>
            <p:ph type="ftr" sz="quarter" idx="11"/>
          </p:nvPr>
        </p:nvSpPr>
        <p:spPr/>
        <p:txBody>
          <a:bodyPr/>
          <a:lstStyle/>
          <a:p>
            <a:endParaRPr lang="en-CO"/>
          </a:p>
        </p:txBody>
      </p:sp>
      <p:sp>
        <p:nvSpPr>
          <p:cNvPr id="6" name="Slide Number Placeholder 5"/>
          <p:cNvSpPr>
            <a:spLocks noGrp="1"/>
          </p:cNvSpPr>
          <p:nvPr>
            <p:ph type="sldNum" sz="quarter" idx="12"/>
          </p:nvPr>
        </p:nvSpPr>
        <p:spPr/>
        <p:txBody>
          <a:bodyPr/>
          <a:lstStyle/>
          <a:p>
            <a:fld id="{13677058-14FE-824A-B26E-484CAE440A51}" type="slidenum">
              <a:rPr lang="en-CO" smtClean="0"/>
              <a:t>‹#›</a:t>
            </a:fld>
            <a:endParaRPr lang="en-CO"/>
          </a:p>
        </p:txBody>
      </p:sp>
    </p:spTree>
    <p:extLst>
      <p:ext uri="{BB962C8B-B14F-4D97-AF65-F5344CB8AC3E}">
        <p14:creationId xmlns:p14="http://schemas.microsoft.com/office/powerpoint/2010/main" val="377410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D0DFF7-C451-C84E-8B16-E9547E953470}" type="datetimeFigureOut">
              <a:rPr lang="en-CO" smtClean="0"/>
              <a:t>10/05/2021</a:t>
            </a:fld>
            <a:endParaRPr lang="en-CO"/>
          </a:p>
        </p:txBody>
      </p:sp>
      <p:sp>
        <p:nvSpPr>
          <p:cNvPr id="5" name="Footer Placeholder 4"/>
          <p:cNvSpPr>
            <a:spLocks noGrp="1"/>
          </p:cNvSpPr>
          <p:nvPr>
            <p:ph type="ftr" sz="quarter" idx="11"/>
          </p:nvPr>
        </p:nvSpPr>
        <p:spPr/>
        <p:txBody>
          <a:bodyPr/>
          <a:lstStyle/>
          <a:p>
            <a:endParaRPr lang="en-CO"/>
          </a:p>
        </p:txBody>
      </p:sp>
      <p:sp>
        <p:nvSpPr>
          <p:cNvPr id="6" name="Slide Number Placeholder 5"/>
          <p:cNvSpPr>
            <a:spLocks noGrp="1"/>
          </p:cNvSpPr>
          <p:nvPr>
            <p:ph type="sldNum" sz="quarter" idx="12"/>
          </p:nvPr>
        </p:nvSpPr>
        <p:spPr/>
        <p:txBody>
          <a:bodyPr/>
          <a:lstStyle/>
          <a:p>
            <a:fld id="{13677058-14FE-824A-B26E-484CAE440A51}" type="slidenum">
              <a:rPr lang="en-CO" smtClean="0"/>
              <a:t>‹#›</a:t>
            </a:fld>
            <a:endParaRPr lang="en-CO"/>
          </a:p>
        </p:txBody>
      </p:sp>
    </p:spTree>
    <p:extLst>
      <p:ext uri="{BB962C8B-B14F-4D97-AF65-F5344CB8AC3E}">
        <p14:creationId xmlns:p14="http://schemas.microsoft.com/office/powerpoint/2010/main" val="43423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5832" y="5367078"/>
            <a:ext cx="11830050" cy="8955085"/>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935832" y="14406882"/>
            <a:ext cx="11830050" cy="4709268"/>
          </a:xfrm>
        </p:spPr>
        <p:txBody>
          <a:bodyPr/>
          <a:lstStyle>
            <a:lvl1pPr marL="0" indent="0">
              <a:buNone/>
              <a:defRPr sz="3600">
                <a:solidFill>
                  <a:schemeClr val="tx1"/>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D0DFF7-C451-C84E-8B16-E9547E953470}" type="datetimeFigureOut">
              <a:rPr lang="en-CO" smtClean="0"/>
              <a:t>10/05/2021</a:t>
            </a:fld>
            <a:endParaRPr lang="en-CO"/>
          </a:p>
        </p:txBody>
      </p:sp>
      <p:sp>
        <p:nvSpPr>
          <p:cNvPr id="5" name="Footer Placeholder 4"/>
          <p:cNvSpPr>
            <a:spLocks noGrp="1"/>
          </p:cNvSpPr>
          <p:nvPr>
            <p:ph type="ftr" sz="quarter" idx="11"/>
          </p:nvPr>
        </p:nvSpPr>
        <p:spPr/>
        <p:txBody>
          <a:bodyPr/>
          <a:lstStyle/>
          <a:p>
            <a:endParaRPr lang="en-CO"/>
          </a:p>
        </p:txBody>
      </p:sp>
      <p:sp>
        <p:nvSpPr>
          <p:cNvPr id="6" name="Slide Number Placeholder 5"/>
          <p:cNvSpPr>
            <a:spLocks noGrp="1"/>
          </p:cNvSpPr>
          <p:nvPr>
            <p:ph type="sldNum" sz="quarter" idx="12"/>
          </p:nvPr>
        </p:nvSpPr>
        <p:spPr/>
        <p:txBody>
          <a:bodyPr/>
          <a:lstStyle/>
          <a:p>
            <a:fld id="{13677058-14FE-824A-B26E-484CAE440A51}" type="slidenum">
              <a:rPr lang="en-CO" smtClean="0"/>
              <a:t>‹#›</a:t>
            </a:fld>
            <a:endParaRPr lang="en-CO"/>
          </a:p>
        </p:txBody>
      </p:sp>
    </p:spTree>
    <p:extLst>
      <p:ext uri="{BB962C8B-B14F-4D97-AF65-F5344CB8AC3E}">
        <p14:creationId xmlns:p14="http://schemas.microsoft.com/office/powerpoint/2010/main" val="116011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5730857"/>
            <a:ext cx="5829300" cy="136593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943725" y="5730857"/>
            <a:ext cx="5829300" cy="136593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D0DFF7-C451-C84E-8B16-E9547E953470}" type="datetimeFigureOut">
              <a:rPr lang="en-CO" smtClean="0"/>
              <a:t>10/05/2021</a:t>
            </a:fld>
            <a:endParaRPr lang="en-CO"/>
          </a:p>
        </p:txBody>
      </p:sp>
      <p:sp>
        <p:nvSpPr>
          <p:cNvPr id="6" name="Footer Placeholder 5"/>
          <p:cNvSpPr>
            <a:spLocks noGrp="1"/>
          </p:cNvSpPr>
          <p:nvPr>
            <p:ph type="ftr" sz="quarter" idx="11"/>
          </p:nvPr>
        </p:nvSpPr>
        <p:spPr/>
        <p:txBody>
          <a:bodyPr/>
          <a:lstStyle/>
          <a:p>
            <a:endParaRPr lang="en-CO"/>
          </a:p>
        </p:txBody>
      </p:sp>
      <p:sp>
        <p:nvSpPr>
          <p:cNvPr id="7" name="Slide Number Placeholder 6"/>
          <p:cNvSpPr>
            <a:spLocks noGrp="1"/>
          </p:cNvSpPr>
          <p:nvPr>
            <p:ph type="sldNum" sz="quarter" idx="12"/>
          </p:nvPr>
        </p:nvSpPr>
        <p:spPr/>
        <p:txBody>
          <a:bodyPr/>
          <a:lstStyle/>
          <a:p>
            <a:fld id="{13677058-14FE-824A-B26E-484CAE440A51}" type="slidenum">
              <a:rPr lang="en-CO" smtClean="0"/>
              <a:t>‹#›</a:t>
            </a:fld>
            <a:endParaRPr lang="en-CO"/>
          </a:p>
        </p:txBody>
      </p:sp>
    </p:spTree>
    <p:extLst>
      <p:ext uri="{BB962C8B-B14F-4D97-AF65-F5344CB8AC3E}">
        <p14:creationId xmlns:p14="http://schemas.microsoft.com/office/powerpoint/2010/main" val="1485307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4762" y="1146176"/>
            <a:ext cx="11830050" cy="41611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4763" y="5277373"/>
            <a:ext cx="5802510" cy="25863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4" name="Content Placeholder 3"/>
          <p:cNvSpPr>
            <a:spLocks noGrp="1"/>
          </p:cNvSpPr>
          <p:nvPr>
            <p:ph sz="half" idx="2"/>
          </p:nvPr>
        </p:nvSpPr>
        <p:spPr>
          <a:xfrm>
            <a:off x="944763" y="7863732"/>
            <a:ext cx="5802510" cy="115663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943726" y="5277373"/>
            <a:ext cx="5831087" cy="25863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6" name="Content Placeholder 5"/>
          <p:cNvSpPr>
            <a:spLocks noGrp="1"/>
          </p:cNvSpPr>
          <p:nvPr>
            <p:ph sz="quarter" idx="4"/>
          </p:nvPr>
        </p:nvSpPr>
        <p:spPr>
          <a:xfrm>
            <a:off x="6943726" y="7863732"/>
            <a:ext cx="5831087" cy="115663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D0DFF7-C451-C84E-8B16-E9547E953470}" type="datetimeFigureOut">
              <a:rPr lang="en-CO" smtClean="0"/>
              <a:t>10/05/2021</a:t>
            </a:fld>
            <a:endParaRPr lang="en-CO"/>
          </a:p>
        </p:txBody>
      </p:sp>
      <p:sp>
        <p:nvSpPr>
          <p:cNvPr id="8" name="Footer Placeholder 7"/>
          <p:cNvSpPr>
            <a:spLocks noGrp="1"/>
          </p:cNvSpPr>
          <p:nvPr>
            <p:ph type="ftr" sz="quarter" idx="11"/>
          </p:nvPr>
        </p:nvSpPr>
        <p:spPr/>
        <p:txBody>
          <a:bodyPr/>
          <a:lstStyle/>
          <a:p>
            <a:endParaRPr lang="en-CO"/>
          </a:p>
        </p:txBody>
      </p:sp>
      <p:sp>
        <p:nvSpPr>
          <p:cNvPr id="9" name="Slide Number Placeholder 8"/>
          <p:cNvSpPr>
            <a:spLocks noGrp="1"/>
          </p:cNvSpPr>
          <p:nvPr>
            <p:ph type="sldNum" sz="quarter" idx="12"/>
          </p:nvPr>
        </p:nvSpPr>
        <p:spPr/>
        <p:txBody>
          <a:bodyPr/>
          <a:lstStyle/>
          <a:p>
            <a:fld id="{13677058-14FE-824A-B26E-484CAE440A51}" type="slidenum">
              <a:rPr lang="en-CO" smtClean="0"/>
              <a:t>‹#›</a:t>
            </a:fld>
            <a:endParaRPr lang="en-CO"/>
          </a:p>
        </p:txBody>
      </p:sp>
    </p:spTree>
    <p:extLst>
      <p:ext uri="{BB962C8B-B14F-4D97-AF65-F5344CB8AC3E}">
        <p14:creationId xmlns:p14="http://schemas.microsoft.com/office/powerpoint/2010/main" val="857185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D0DFF7-C451-C84E-8B16-E9547E953470}" type="datetimeFigureOut">
              <a:rPr lang="en-CO" smtClean="0"/>
              <a:t>10/05/2021</a:t>
            </a:fld>
            <a:endParaRPr lang="en-CO"/>
          </a:p>
        </p:txBody>
      </p:sp>
      <p:sp>
        <p:nvSpPr>
          <p:cNvPr id="4" name="Footer Placeholder 3"/>
          <p:cNvSpPr>
            <a:spLocks noGrp="1"/>
          </p:cNvSpPr>
          <p:nvPr>
            <p:ph type="ftr" sz="quarter" idx="11"/>
          </p:nvPr>
        </p:nvSpPr>
        <p:spPr/>
        <p:txBody>
          <a:bodyPr/>
          <a:lstStyle/>
          <a:p>
            <a:endParaRPr lang="en-CO"/>
          </a:p>
        </p:txBody>
      </p:sp>
      <p:sp>
        <p:nvSpPr>
          <p:cNvPr id="5" name="Slide Number Placeholder 4"/>
          <p:cNvSpPr>
            <a:spLocks noGrp="1"/>
          </p:cNvSpPr>
          <p:nvPr>
            <p:ph type="sldNum" sz="quarter" idx="12"/>
          </p:nvPr>
        </p:nvSpPr>
        <p:spPr/>
        <p:txBody>
          <a:bodyPr/>
          <a:lstStyle/>
          <a:p>
            <a:fld id="{13677058-14FE-824A-B26E-484CAE440A51}" type="slidenum">
              <a:rPr lang="en-CO" smtClean="0"/>
              <a:t>‹#›</a:t>
            </a:fld>
            <a:endParaRPr lang="en-CO"/>
          </a:p>
        </p:txBody>
      </p:sp>
    </p:spTree>
    <p:extLst>
      <p:ext uri="{BB962C8B-B14F-4D97-AF65-F5344CB8AC3E}">
        <p14:creationId xmlns:p14="http://schemas.microsoft.com/office/powerpoint/2010/main" val="287617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0DFF7-C451-C84E-8B16-E9547E953470}" type="datetimeFigureOut">
              <a:rPr lang="en-CO" smtClean="0"/>
              <a:t>10/05/2021</a:t>
            </a:fld>
            <a:endParaRPr lang="en-CO"/>
          </a:p>
        </p:txBody>
      </p:sp>
      <p:sp>
        <p:nvSpPr>
          <p:cNvPr id="3" name="Footer Placeholder 2"/>
          <p:cNvSpPr>
            <a:spLocks noGrp="1"/>
          </p:cNvSpPr>
          <p:nvPr>
            <p:ph type="ftr" sz="quarter" idx="11"/>
          </p:nvPr>
        </p:nvSpPr>
        <p:spPr/>
        <p:txBody>
          <a:bodyPr/>
          <a:lstStyle/>
          <a:p>
            <a:endParaRPr lang="en-CO"/>
          </a:p>
        </p:txBody>
      </p:sp>
      <p:sp>
        <p:nvSpPr>
          <p:cNvPr id="4" name="Slide Number Placeholder 3"/>
          <p:cNvSpPr>
            <a:spLocks noGrp="1"/>
          </p:cNvSpPr>
          <p:nvPr>
            <p:ph type="sldNum" sz="quarter" idx="12"/>
          </p:nvPr>
        </p:nvSpPr>
        <p:spPr/>
        <p:txBody>
          <a:bodyPr/>
          <a:lstStyle/>
          <a:p>
            <a:fld id="{13677058-14FE-824A-B26E-484CAE440A51}" type="slidenum">
              <a:rPr lang="en-CO" smtClean="0"/>
              <a:t>‹#›</a:t>
            </a:fld>
            <a:endParaRPr lang="en-CO"/>
          </a:p>
        </p:txBody>
      </p:sp>
    </p:spTree>
    <p:extLst>
      <p:ext uri="{BB962C8B-B14F-4D97-AF65-F5344CB8AC3E}">
        <p14:creationId xmlns:p14="http://schemas.microsoft.com/office/powerpoint/2010/main" val="2523646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1435206"/>
            <a:ext cx="4423767" cy="5023221"/>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5831087" y="3099651"/>
            <a:ext cx="6943725" cy="15298896"/>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44762" y="6458426"/>
            <a:ext cx="4423767" cy="11965034"/>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p:cNvSpPr>
            <a:spLocks noGrp="1"/>
          </p:cNvSpPr>
          <p:nvPr>
            <p:ph type="dt" sz="half" idx="10"/>
          </p:nvPr>
        </p:nvSpPr>
        <p:spPr/>
        <p:txBody>
          <a:bodyPr/>
          <a:lstStyle/>
          <a:p>
            <a:fld id="{F7D0DFF7-C451-C84E-8B16-E9547E953470}" type="datetimeFigureOut">
              <a:rPr lang="en-CO" smtClean="0"/>
              <a:t>10/05/2021</a:t>
            </a:fld>
            <a:endParaRPr lang="en-CO"/>
          </a:p>
        </p:txBody>
      </p:sp>
      <p:sp>
        <p:nvSpPr>
          <p:cNvPr id="6" name="Footer Placeholder 5"/>
          <p:cNvSpPr>
            <a:spLocks noGrp="1"/>
          </p:cNvSpPr>
          <p:nvPr>
            <p:ph type="ftr" sz="quarter" idx="11"/>
          </p:nvPr>
        </p:nvSpPr>
        <p:spPr/>
        <p:txBody>
          <a:bodyPr/>
          <a:lstStyle/>
          <a:p>
            <a:endParaRPr lang="en-CO"/>
          </a:p>
        </p:txBody>
      </p:sp>
      <p:sp>
        <p:nvSpPr>
          <p:cNvPr id="7" name="Slide Number Placeholder 6"/>
          <p:cNvSpPr>
            <a:spLocks noGrp="1"/>
          </p:cNvSpPr>
          <p:nvPr>
            <p:ph type="sldNum" sz="quarter" idx="12"/>
          </p:nvPr>
        </p:nvSpPr>
        <p:spPr/>
        <p:txBody>
          <a:bodyPr/>
          <a:lstStyle/>
          <a:p>
            <a:fld id="{13677058-14FE-824A-B26E-484CAE440A51}" type="slidenum">
              <a:rPr lang="en-CO" smtClean="0"/>
              <a:t>‹#›</a:t>
            </a:fld>
            <a:endParaRPr lang="en-CO"/>
          </a:p>
        </p:txBody>
      </p:sp>
    </p:spTree>
    <p:extLst>
      <p:ext uri="{BB962C8B-B14F-4D97-AF65-F5344CB8AC3E}">
        <p14:creationId xmlns:p14="http://schemas.microsoft.com/office/powerpoint/2010/main" val="1199745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1435206"/>
            <a:ext cx="4423767" cy="5023221"/>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31087" y="3099651"/>
            <a:ext cx="6943725" cy="15298896"/>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944762" y="6458426"/>
            <a:ext cx="4423767" cy="11965034"/>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p:cNvSpPr>
            <a:spLocks noGrp="1"/>
          </p:cNvSpPr>
          <p:nvPr>
            <p:ph type="dt" sz="half" idx="10"/>
          </p:nvPr>
        </p:nvSpPr>
        <p:spPr/>
        <p:txBody>
          <a:bodyPr/>
          <a:lstStyle/>
          <a:p>
            <a:fld id="{F7D0DFF7-C451-C84E-8B16-E9547E953470}" type="datetimeFigureOut">
              <a:rPr lang="en-CO" smtClean="0"/>
              <a:t>10/05/2021</a:t>
            </a:fld>
            <a:endParaRPr lang="en-CO"/>
          </a:p>
        </p:txBody>
      </p:sp>
      <p:sp>
        <p:nvSpPr>
          <p:cNvPr id="6" name="Footer Placeholder 5"/>
          <p:cNvSpPr>
            <a:spLocks noGrp="1"/>
          </p:cNvSpPr>
          <p:nvPr>
            <p:ph type="ftr" sz="quarter" idx="11"/>
          </p:nvPr>
        </p:nvSpPr>
        <p:spPr/>
        <p:txBody>
          <a:bodyPr/>
          <a:lstStyle/>
          <a:p>
            <a:endParaRPr lang="en-CO"/>
          </a:p>
        </p:txBody>
      </p:sp>
      <p:sp>
        <p:nvSpPr>
          <p:cNvPr id="7" name="Slide Number Placeholder 6"/>
          <p:cNvSpPr>
            <a:spLocks noGrp="1"/>
          </p:cNvSpPr>
          <p:nvPr>
            <p:ph type="sldNum" sz="quarter" idx="12"/>
          </p:nvPr>
        </p:nvSpPr>
        <p:spPr/>
        <p:txBody>
          <a:bodyPr/>
          <a:lstStyle/>
          <a:p>
            <a:fld id="{13677058-14FE-824A-B26E-484CAE440A51}" type="slidenum">
              <a:rPr lang="en-CO" smtClean="0"/>
              <a:t>‹#›</a:t>
            </a:fld>
            <a:endParaRPr lang="en-CO"/>
          </a:p>
        </p:txBody>
      </p:sp>
    </p:spTree>
    <p:extLst>
      <p:ext uri="{BB962C8B-B14F-4D97-AF65-F5344CB8AC3E}">
        <p14:creationId xmlns:p14="http://schemas.microsoft.com/office/powerpoint/2010/main" val="279895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2975" y="1146176"/>
            <a:ext cx="11830050" cy="41611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42975" y="5730857"/>
            <a:ext cx="11830050" cy="136593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42975" y="19953353"/>
            <a:ext cx="3086100" cy="1146171"/>
          </a:xfrm>
          <a:prstGeom prst="rect">
            <a:avLst/>
          </a:prstGeom>
        </p:spPr>
        <p:txBody>
          <a:bodyPr vert="horz" lIns="91440" tIns="45720" rIns="91440" bIns="45720" rtlCol="0" anchor="ctr"/>
          <a:lstStyle>
            <a:lvl1pPr algn="l">
              <a:defRPr sz="1800">
                <a:solidFill>
                  <a:schemeClr val="tx1">
                    <a:tint val="75000"/>
                  </a:schemeClr>
                </a:solidFill>
              </a:defRPr>
            </a:lvl1pPr>
          </a:lstStyle>
          <a:p>
            <a:fld id="{F7D0DFF7-C451-C84E-8B16-E9547E953470}" type="datetimeFigureOut">
              <a:rPr lang="en-CO" smtClean="0"/>
              <a:t>10/05/2021</a:t>
            </a:fld>
            <a:endParaRPr lang="en-CO"/>
          </a:p>
        </p:txBody>
      </p:sp>
      <p:sp>
        <p:nvSpPr>
          <p:cNvPr id="5" name="Footer Placeholder 4"/>
          <p:cNvSpPr>
            <a:spLocks noGrp="1"/>
          </p:cNvSpPr>
          <p:nvPr>
            <p:ph type="ftr" sz="quarter" idx="3"/>
          </p:nvPr>
        </p:nvSpPr>
        <p:spPr>
          <a:xfrm>
            <a:off x="4543425" y="19953353"/>
            <a:ext cx="4629150" cy="1146171"/>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CO"/>
          </a:p>
        </p:txBody>
      </p:sp>
      <p:sp>
        <p:nvSpPr>
          <p:cNvPr id="6" name="Slide Number Placeholder 5"/>
          <p:cNvSpPr>
            <a:spLocks noGrp="1"/>
          </p:cNvSpPr>
          <p:nvPr>
            <p:ph type="sldNum" sz="quarter" idx="4"/>
          </p:nvPr>
        </p:nvSpPr>
        <p:spPr>
          <a:xfrm>
            <a:off x="9686925" y="19953353"/>
            <a:ext cx="3086100" cy="1146171"/>
          </a:xfrm>
          <a:prstGeom prst="rect">
            <a:avLst/>
          </a:prstGeom>
        </p:spPr>
        <p:txBody>
          <a:bodyPr vert="horz" lIns="91440" tIns="45720" rIns="91440" bIns="45720" rtlCol="0" anchor="ctr"/>
          <a:lstStyle>
            <a:lvl1pPr algn="r">
              <a:defRPr sz="1800">
                <a:solidFill>
                  <a:schemeClr val="tx1">
                    <a:tint val="75000"/>
                  </a:schemeClr>
                </a:solidFill>
              </a:defRPr>
            </a:lvl1pPr>
          </a:lstStyle>
          <a:p>
            <a:fld id="{13677058-14FE-824A-B26E-484CAE440A51}" type="slidenum">
              <a:rPr lang="en-CO" smtClean="0"/>
              <a:t>‹#›</a:t>
            </a:fld>
            <a:endParaRPr lang="en-CO"/>
          </a:p>
        </p:txBody>
      </p:sp>
    </p:spTree>
    <p:extLst>
      <p:ext uri="{BB962C8B-B14F-4D97-AF65-F5344CB8AC3E}">
        <p14:creationId xmlns:p14="http://schemas.microsoft.com/office/powerpoint/2010/main" val="455544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1FCF0AB6-2217-B141-BF8E-7E8EA9F6A849}"/>
              </a:ext>
            </a:extLst>
          </p:cNvPr>
          <p:cNvPicPr>
            <a:picLocks noChangeAspect="1"/>
          </p:cNvPicPr>
          <p:nvPr/>
        </p:nvPicPr>
        <p:blipFill rotWithShape="1">
          <a:blip r:embed="rId2"/>
          <a:srcRect t="1485" r="-1" b="1202"/>
          <a:stretch/>
        </p:blipFill>
        <p:spPr>
          <a:xfrm>
            <a:off x="20" y="11"/>
            <a:ext cx="13715980" cy="21528077"/>
          </a:xfrm>
          <a:prstGeom prst="rect">
            <a:avLst/>
          </a:prstGeom>
        </p:spPr>
      </p:pic>
      <p:sp>
        <p:nvSpPr>
          <p:cNvPr id="2" name="TextBox 1">
            <a:extLst>
              <a:ext uri="{FF2B5EF4-FFF2-40B4-BE49-F238E27FC236}">
                <a16:creationId xmlns:a16="http://schemas.microsoft.com/office/drawing/2014/main" id="{21FD8144-DB5B-A64D-BEDF-37591991606B}"/>
              </a:ext>
            </a:extLst>
          </p:cNvPr>
          <p:cNvSpPr txBox="1"/>
          <p:nvPr/>
        </p:nvSpPr>
        <p:spPr>
          <a:xfrm>
            <a:off x="378373" y="8985720"/>
            <a:ext cx="1418895" cy="830997"/>
          </a:xfrm>
          <a:prstGeom prst="rect">
            <a:avLst/>
          </a:prstGeom>
          <a:noFill/>
        </p:spPr>
        <p:txBody>
          <a:bodyPr wrap="square" rtlCol="0">
            <a:spAutoFit/>
          </a:bodyPr>
          <a:lstStyle/>
          <a:p>
            <a:r>
              <a:rPr lang="en-US" sz="2400" dirty="0"/>
              <a:t>Add app icon here</a:t>
            </a:r>
          </a:p>
        </p:txBody>
      </p:sp>
      <p:sp>
        <p:nvSpPr>
          <p:cNvPr id="4" name="TextBox 3">
            <a:extLst>
              <a:ext uri="{FF2B5EF4-FFF2-40B4-BE49-F238E27FC236}">
                <a16:creationId xmlns:a16="http://schemas.microsoft.com/office/drawing/2014/main" id="{8DCBBFE1-E41D-0049-A85C-9C42C5B2142D}"/>
              </a:ext>
            </a:extLst>
          </p:cNvPr>
          <p:cNvSpPr txBox="1"/>
          <p:nvPr/>
        </p:nvSpPr>
        <p:spPr>
          <a:xfrm>
            <a:off x="1087820" y="1255361"/>
            <a:ext cx="4009696" cy="1446550"/>
          </a:xfrm>
          <a:prstGeom prst="rect">
            <a:avLst/>
          </a:prstGeom>
          <a:noFill/>
        </p:spPr>
        <p:txBody>
          <a:bodyPr wrap="square" rtlCol="0">
            <a:spAutoFit/>
          </a:bodyPr>
          <a:lstStyle/>
          <a:p>
            <a:r>
              <a:rPr lang="en-US" sz="4400" dirty="0"/>
              <a:t>Add district or school logo here</a:t>
            </a:r>
          </a:p>
        </p:txBody>
      </p:sp>
      <p:sp>
        <p:nvSpPr>
          <p:cNvPr id="5" name="TextBox 4">
            <a:extLst>
              <a:ext uri="{FF2B5EF4-FFF2-40B4-BE49-F238E27FC236}">
                <a16:creationId xmlns:a16="http://schemas.microsoft.com/office/drawing/2014/main" id="{FE75A5FD-4442-7949-B2F2-956CC85C4ABF}"/>
              </a:ext>
            </a:extLst>
          </p:cNvPr>
          <p:cNvSpPr txBox="1"/>
          <p:nvPr/>
        </p:nvSpPr>
        <p:spPr>
          <a:xfrm>
            <a:off x="6605752" y="19133458"/>
            <a:ext cx="1781503" cy="830997"/>
          </a:xfrm>
          <a:prstGeom prst="rect">
            <a:avLst/>
          </a:prstGeom>
          <a:noFill/>
        </p:spPr>
        <p:txBody>
          <a:bodyPr wrap="square" rtlCol="0">
            <a:spAutoFit/>
          </a:bodyPr>
          <a:lstStyle/>
          <a:p>
            <a:pPr algn="ctr"/>
            <a:r>
              <a:rPr lang="en-US" sz="2400" dirty="0"/>
              <a:t>Add contact here</a:t>
            </a:r>
          </a:p>
        </p:txBody>
      </p:sp>
    </p:spTree>
    <p:extLst>
      <p:ext uri="{BB962C8B-B14F-4D97-AF65-F5344CB8AC3E}">
        <p14:creationId xmlns:p14="http://schemas.microsoft.com/office/powerpoint/2010/main" val="8374346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sset_x0020_Category xmlns="c92f4de8-2a6a-43d1-9ab8-afe6171eff2f">
      <Value>Email Template</Value>
    </Asset_x0020_Category>
    <Language xmlns="c92f4de8-2a6a-43d1-9ab8-afe6171eff2f">English</Language>
    <Auto_Populate xmlns="c92f4de8-2a6a-43d1-9ab8-afe6171eff2f">Yes</Auto_Populate>
    <Asset_x0020_Status xmlns="c92f4de8-2a6a-43d1-9ab8-afe6171eff2f">Submitted</Asset_x0020_Status>
    <_ip_UnifiedCompliancePolicyUIAction xmlns="http://schemas.microsoft.com/sharepoint/v3" xsi:nil="true"/>
    <LikesCount xmlns="http://schemas.microsoft.com/sharepoint/v3" xsi:nil="true"/>
    <Asset_x0020_Type xmlns="c92f4de8-2a6a-43d1-9ab8-afe6171eff2f">
      <Value>Client Facing</Value>
    </Asset_x0020_Type>
    <Asset_Searchable xmlns="c92f4de8-2a6a-43d1-9ab8-afe6171eff2f">Yes</Asset_Searchable>
    <_Flow_SignoffStatus xmlns="c92f4de8-2a6a-43d1-9ab8-afe6171eff2f" xsi:nil="true"/>
    <Custom_x0020_Tag xmlns="c92f4de8-2a6a-43d1-9ab8-afe6171eff2f" xsi:nil="true"/>
    <Post_x0020_to_x0020_a_x0020_Sales_x0020_Play_x003f_ xmlns="c92f4de8-2a6a-43d1-9ab8-afe6171eff2f">No</Post_x0020_to_x0020_a_x0020_Sales_x0020_Play_x003f_>
    <AssetDescription xmlns="c92f4de8-2a6a-43d1-9ab8-afe6171eff2f">This flyer can be given to parents for step-by-step instructions on logging in and finding messages. This editable flyer can be customized with your logo, mobile app icon, and contact information. </AssetDescription>
    <Market_x0020_Segmentation xmlns="f59e6ae9-2da1-4d8d-8b39-1c17dd499de3">
      <Value>K-12</Value>
    </Market_x0020_Segmentation>
    <GEO xmlns="f59e6ae9-2da1-4d8d-8b39-1c17dd499de3">
      <Value>North America</Value>
    </GEO>
    <Ratings xmlns="http://schemas.microsoft.com/sharepoint/v3" xsi:nil="true"/>
    <Submit_x0020_for_x0020_approval0 xmlns="c92f4de8-2a6a-43d1-9ab8-afe6171eff2f">Yes! I have selected all my metadata and I'm ready to post my asset</Submit_x0020_for_x0020_approval0>
    <Sales_x0020_Stage xmlns="f59e6ae9-2da1-4d8d-8b39-1c17dd499de3">
      <Value>Business Development</Value>
      <Value>Suspect Qualifications</Value>
    </Sales_x0020_Stage>
    <_ip_UnifiedCompliancePolicyProperties xmlns="http://schemas.microsoft.com/sharepoint/v3" xsi:nil="true"/>
    <LikedBy xmlns="http://schemas.microsoft.com/sharepoint/v3">
      <UserInfo>
        <DisplayName/>
        <AccountId xsi:nil="true"/>
        <AccountType/>
      </UserInfo>
    </LikedBy>
    <Post_x0020_to_x0020_Product_x0020_Page_x003f_ xmlns="c92f4de8-2a6a-43d1-9ab8-afe6171eff2f">Yes</Post_x0020_to_x0020_Product_x0020_Page_x003f_>
    <Solution xmlns="f59e6ae9-2da1-4d8d-8b39-1c17dd499de3">
      <Value>Community Engagement</Value>
    </Solution>
    <HowandWhenToUse xmlns="c92f4de8-2a6a-43d1-9ab8-afe6171eff2f">Can be used as a tool to help close a Reach deal or during implementation.
</HowandWhenToUse>
    <If_x0020_yes_x002c__x0020_which_x0020_Sales_x0020_Play_x003f_ xmlns="c92f4de8-2a6a-43d1-9ab8-afe6171eff2f" xsi:nil="true"/>
    <Asset_Achived xmlns="c92f4de8-2a6a-43d1-9ab8-afe6171eff2f">No</Asset_Achived>
    <Submitted_x0020_By xmlns="c92f4de8-2a6a-43d1-9ab8-afe6171eff2f">
      <UserInfo>
        <DisplayName>Hope Warner</DisplayName>
        <AccountId>1747</AccountId>
        <AccountType/>
      </UserInfo>
    </Submitted_x0020_By>
    <TaxCatchAll xmlns="7ef69cfd-9698-43e3-97ab-af74293abc64"/>
    <Product_x0020_Sub-Category_x0020_or_x0020_Group xmlns="f59e6ae9-2da1-4d8d-8b39-1c17dd499de3">
      <Value>Blackboard Reach</Value>
    </Product_x0020_Sub-Category_x0020_or_x0020_Group>
    <Submit_x0020_For_x0020_Approval xmlns="c92f4de8-2a6a-43d1-9ab8-afe6171eff2f">No, I'm still working on this (note: your asset will not be submitted until Yes is selected)</Submit_x0020_For_x0020_Approval>
    <RatedBy xmlns="http://schemas.microsoft.com/sharepoint/v3">
      <UserInfo>
        <DisplayName/>
        <AccountId xsi:nil="true"/>
        <AccountType/>
      </UserInfo>
    </Rated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F009C50CCCF3489A5A3A657F2B8482" ma:contentTypeVersion="92" ma:contentTypeDescription="Create a new document." ma:contentTypeScope="" ma:versionID="9d11b86041a9e45cdbd1814cff7218a8">
  <xsd:schema xmlns:xsd="http://www.w3.org/2001/XMLSchema" xmlns:xs="http://www.w3.org/2001/XMLSchema" xmlns:p="http://schemas.microsoft.com/office/2006/metadata/properties" xmlns:ns1="http://schemas.microsoft.com/sharepoint/v3" xmlns:ns2="c92f4de8-2a6a-43d1-9ab8-afe6171eff2f" xmlns:ns3="f59e6ae9-2da1-4d8d-8b39-1c17dd499de3" xmlns:ns4="7ef69cfd-9698-43e3-97ab-af74293abc64" targetNamespace="http://schemas.microsoft.com/office/2006/metadata/properties" ma:root="true" ma:fieldsID="e25b6d67e2134778bf08de81bafbc107" ns1:_="" ns2:_="" ns3:_="" ns4:_="">
    <xsd:import namespace="http://schemas.microsoft.com/sharepoint/v3"/>
    <xsd:import namespace="c92f4de8-2a6a-43d1-9ab8-afe6171eff2f"/>
    <xsd:import namespace="f59e6ae9-2da1-4d8d-8b39-1c17dd499de3"/>
    <xsd:import namespace="7ef69cfd-9698-43e3-97ab-af74293abc64"/>
    <xsd:element name="properties">
      <xsd:complexType>
        <xsd:sequence>
          <xsd:element name="documentManagement">
            <xsd:complexType>
              <xsd:all>
                <xsd:element ref="ns2:AssetDescription"/>
                <xsd:element ref="ns2:HowandWhenToUse"/>
                <xsd:element ref="ns3:Product_x0020_Sub-Category_x0020_or_x0020_Group" minOccurs="0"/>
                <xsd:element ref="ns3:Solution" minOccurs="0"/>
                <xsd:element ref="ns2:Asset_x0020_Category" minOccurs="0"/>
                <xsd:element ref="ns2:Asset_x0020_Type" minOccurs="0"/>
                <xsd:element ref="ns3:Sales_x0020_Stage" minOccurs="0"/>
                <xsd:element ref="ns3:Market_x0020_Segmentation" minOccurs="0"/>
                <xsd:element ref="ns3:GEO" minOccurs="0"/>
                <xsd:element ref="ns2:Language"/>
                <xsd:element ref="ns2:Custom_x0020_Tag" minOccurs="0"/>
                <xsd:element ref="ns2:Submitted_x0020_By"/>
                <xsd:element ref="ns2:Auto_Populate" minOccurs="0"/>
                <xsd:element ref="ns2:Asset_Searchable" minOccurs="0"/>
                <xsd:element ref="ns2:Asset_Achived" minOccurs="0"/>
                <xsd:element ref="ns2:Asset_x0020_Status" minOccurs="0"/>
                <xsd:element ref="ns2:Submit_x0020_For_x0020_Approval"/>
                <xsd:element ref="ns2:Post_x0020_to_x0020_Product_x0020_Page_x003f_" minOccurs="0"/>
                <xsd:element ref="ns2:Post_x0020_to_x0020_a_x0020_Sales_x0020_Play_x003f_" minOccurs="0"/>
                <xsd:element ref="ns2:If_x0020_yes_x002c__x0020_which_x0020_Sales_x0020_Play_x003f_" minOccurs="0"/>
                <xsd:element ref="ns1:_ip_UnifiedCompliancePolicyProperties" minOccurs="0"/>
                <xsd:element ref="ns2:_Flow_SignoffStatus" minOccurs="0"/>
                <xsd:element ref="ns2:MediaServiceGenerationTime" minOccurs="0"/>
                <xsd:element ref="ns4:TaxCatchAll" minOccurs="0"/>
                <xsd:element ref="ns2:MediaServiceAutoTags" minOccurs="0"/>
                <xsd:element ref="ns3:SharedWithUsers" minOccurs="0"/>
                <xsd:element ref="ns3:SharedWithDetails" minOccurs="0"/>
                <xsd:element ref="ns2:MediaServiceOCR" minOccurs="0"/>
                <xsd:element ref="ns2:MediaServiceMetadata" minOccurs="0"/>
                <xsd:element ref="ns2:MediaServiceAutoKeyPoints" minOccurs="0"/>
                <xsd:element ref="ns2:MediaServiceKeyPoints" minOccurs="0"/>
                <xsd:element ref="ns2:MediaServiceFastMetadata" minOccurs="0"/>
                <xsd:element ref="ns1:_ip_UnifiedCompliancePolicyUIAction" minOccurs="0"/>
                <xsd:element ref="ns2:MediaServiceDateTaken" minOccurs="0"/>
                <xsd:element ref="ns2:MediaServiceEventHashCode" minOccurs="0"/>
                <xsd:element ref="ns1:AverageRating" minOccurs="0"/>
                <xsd:element ref="ns1:RatingCount" minOccurs="0"/>
                <xsd:element ref="ns1:RatedBy" minOccurs="0"/>
                <xsd:element ref="ns1:Ratings" minOccurs="0"/>
                <xsd:element ref="ns1:LikesCount" minOccurs="0"/>
                <xsd:element ref="ns1:LikedBy" minOccurs="0"/>
                <xsd:element ref="ns2:Submit_x0020_for_x0020_approval0"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40" nillable="true" ma:displayName="Unified Compliance Policy UI Action" ma:hidden="true" ma:internalName="_ip_UnifiedCompliancePolicyUIAction">
      <xsd:simpleType>
        <xsd:restriction base="dms:Text"/>
      </xsd:simpleType>
    </xsd:element>
    <xsd:element name="AverageRating" ma:index="44" nillable="true" ma:displayName="Rating (0-5)" ma:decimals="2" ma:description="Average value of all the ratings that have been submitted" ma:internalName="AverageRating" ma:readOnly="true">
      <xsd:simpleType>
        <xsd:restriction base="dms:Number"/>
      </xsd:simpleType>
    </xsd:element>
    <xsd:element name="RatingCount" ma:index="45" nillable="true" ma:displayName="Number of Ratings" ma:decimals="0" ma:description="Number of ratings submitted" ma:internalName="RatingCount" ma:readOnly="true">
      <xsd:simpleType>
        <xsd:restriction base="dms:Number"/>
      </xsd:simpleType>
    </xsd:element>
    <xsd:element name="RatedBy" ma:index="46"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47" nillable="true" ma:displayName="User ratings" ma:description="User ratings for the item" ma:hidden="true" ma:internalName="Ratings">
      <xsd:simpleType>
        <xsd:restriction base="dms:Note"/>
      </xsd:simpleType>
    </xsd:element>
    <xsd:element name="LikesCount" ma:index="48" nillable="true" ma:displayName="Number of Likes" ma:internalName="LikesCount">
      <xsd:simpleType>
        <xsd:restriction base="dms:Unknown"/>
      </xsd:simpleType>
    </xsd:element>
    <xsd:element name="LikedBy" ma:index="49"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92f4de8-2a6a-43d1-9ab8-afe6171eff2f" elementFormDefault="qualified">
    <xsd:import namespace="http://schemas.microsoft.com/office/2006/documentManagement/types"/>
    <xsd:import namespace="http://schemas.microsoft.com/office/infopath/2007/PartnerControls"/>
    <xsd:element name="AssetDescription" ma:index="2" ma:displayName="Asset Description" ma:format="Dropdown" ma:internalName="AssetDescription">
      <xsd:simpleType>
        <xsd:restriction base="dms:Note">
          <xsd:maxLength value="255"/>
        </xsd:restriction>
      </xsd:simpleType>
    </xsd:element>
    <xsd:element name="HowandWhenToUse" ma:index="3" ma:displayName="How and When To Use" ma:format="Dropdown" ma:internalName="HowandWhenToUse">
      <xsd:simpleType>
        <xsd:restriction base="dms:Note">
          <xsd:maxLength value="255"/>
        </xsd:restriction>
      </xsd:simpleType>
    </xsd:element>
    <xsd:element name="Asset_x0020_Category" ma:index="6" nillable="true" ma:displayName="Asset Category" ma:format="Dropdown" ma:internalName="Asset_x0020_Category" ma:requiredMultiChoice="true">
      <xsd:complexType>
        <xsd:complexContent>
          <xsd:extension base="dms:MultiChoice">
            <xsd:sequence>
              <xsd:element name="Value" maxOccurs="unbounded" minOccurs="0" nillable="true">
                <xsd:simpleType>
                  <xsd:restriction base="dms:Choice">
                    <xsd:enumeration value="Best Practice"/>
                    <xsd:enumeration value="Blog"/>
                    <xsd:enumeration value="Branding"/>
                    <xsd:enumeration value="Brochure"/>
                    <xsd:enumeration value="Sales Deck"/>
                    <xsd:enumeration value="Sales Recording"/>
                    <xsd:enumeration value="Link"/>
                    <xsd:enumeration value="Case Study"/>
                    <xsd:enumeration value="Competitive Info"/>
                    <xsd:enumeration value="Demo"/>
                    <xsd:enumeration value="Email Template"/>
                    <xsd:enumeration value="FAQ"/>
                    <xsd:enumeration value="Datasheet"/>
                    <xsd:enumeration value="Client Collateral"/>
                    <xsd:enumeration value="Internal Resource"/>
                    <xsd:enumeration value="Landing Page"/>
                    <xsd:enumeration value="Portfolio Messaging"/>
                    <xsd:enumeration value="Pricing Guide"/>
                    <xsd:enumeration value="Power Hour"/>
                    <xsd:enumeration value="Proof Point"/>
                    <xsd:enumeration value="Proposal Template"/>
                    <xsd:enumeration value="Research"/>
                    <xsd:enumeration value="RFP Template"/>
                    <xsd:enumeration value="Roadmap"/>
                    <xsd:enumeration value="Sales Deck"/>
                    <xsd:enumeration value="SOW Template"/>
                    <xsd:enumeration value="Targeting Tool"/>
                    <xsd:enumeration value="Technical Asset"/>
                    <xsd:enumeration value="Video"/>
                    <xsd:enumeration value="Inside Sales"/>
                    <xsd:enumeration value="Campaign"/>
                    <xsd:enumeration value="Other"/>
                  </xsd:restriction>
                </xsd:simpleType>
              </xsd:element>
            </xsd:sequence>
          </xsd:extension>
        </xsd:complexContent>
      </xsd:complexType>
    </xsd:element>
    <xsd:element name="Asset_x0020_Type" ma:index="7" nillable="true" ma:displayName="Asset Type" ma:internalName="Asset_x0020_Type" ma:requiredMultiChoice="true">
      <xsd:complexType>
        <xsd:complexContent>
          <xsd:extension base="dms:MultiChoice">
            <xsd:sequence>
              <xsd:element name="Value" maxOccurs="unbounded" minOccurs="0" nillable="true">
                <xsd:simpleType>
                  <xsd:restriction base="dms:Choice">
                    <xsd:enumeration value="Client Facing"/>
                    <xsd:enumeration value="Internal, EE only"/>
                    <xsd:enumeration value="Internal including Partners"/>
                  </xsd:restriction>
                </xsd:simpleType>
              </xsd:element>
            </xsd:sequence>
          </xsd:extension>
        </xsd:complexContent>
      </xsd:complexType>
    </xsd:element>
    <xsd:element name="Language" ma:index="11" ma:displayName="Language" ma:format="Dropdown" ma:internalName="Language">
      <xsd:simpleType>
        <xsd:restriction base="dms:Choice">
          <xsd:enumeration value="English"/>
          <xsd:enumeration value="Spanish"/>
          <xsd:enumeration value="French"/>
          <xsd:enumeration value="German"/>
          <xsd:enumeration value="Korean"/>
          <xsd:enumeration value="Brazilian Portuguese"/>
          <xsd:enumeration value="Portuguese"/>
          <xsd:enumeration value="Arabic"/>
          <xsd:enumeration value="Turkish"/>
          <xsd:enumeration value="Dutch"/>
          <xsd:enumeration value="Italian"/>
          <xsd:enumeration value="Japanese"/>
        </xsd:restriction>
      </xsd:simpleType>
    </xsd:element>
    <xsd:element name="Custom_x0020_Tag" ma:index="12" nillable="true" ma:displayName="Custom Tag" ma:description="This field is for Admin use only." ma:internalName="Custom_x0020_Tag">
      <xsd:simpleType>
        <xsd:restriction base="dms:Text">
          <xsd:maxLength value="255"/>
        </xsd:restriction>
      </xsd:simpleType>
    </xsd:element>
    <xsd:element name="Submitted_x0020_By" ma:index="13" ma:displayName="Asset Owner" ma:format="Dropdown" ma:list="UserInfo" ma:SharePointGroup="0" ma:internalName="Submitted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Auto_Populate" ma:index="14" nillable="true" ma:displayName="Auto_Populate" ma:default="Yes" ma:format="Dropdown" ma:hidden="true" ma:internalName="Auto_Populate" ma:readOnly="false">
      <xsd:simpleType>
        <xsd:restriction base="dms:Choice">
          <xsd:enumeration value="Yes"/>
          <xsd:enumeration value="No"/>
        </xsd:restriction>
      </xsd:simpleType>
    </xsd:element>
    <xsd:element name="Asset_Searchable" ma:index="15" nillable="true" ma:displayName="Asset_Searchable" ma:default="Yes" ma:format="Dropdown" ma:hidden="true" ma:internalName="Asset_Searchable" ma:readOnly="false">
      <xsd:simpleType>
        <xsd:restriction base="dms:Choice">
          <xsd:enumeration value="Yes"/>
          <xsd:enumeration value="No"/>
        </xsd:restriction>
      </xsd:simpleType>
    </xsd:element>
    <xsd:element name="Asset_Achived" ma:index="16" nillable="true" ma:displayName="Send to Archive?" ma:default="No" ma:description="If you're submitting or replacing an asset, leave this set to &quot;No.&quot;" ma:format="Dropdown" ma:internalName="Asset_Achived">
      <xsd:simpleType>
        <xsd:restriction base="dms:Choice">
          <xsd:enumeration value="Yes"/>
          <xsd:enumeration value="No"/>
        </xsd:restriction>
      </xsd:simpleType>
    </xsd:element>
    <xsd:element name="Asset_x0020_Status" ma:index="17" nillable="true" ma:displayName="Asset Status" ma:default="Submitted" ma:description="Leave this set to &quot;Submitted&quot; in order to kick off the workflow." ma:format="Dropdown" ma:internalName="Asset_x0020_Status">
      <xsd:simpleType>
        <xsd:restriction base="dms:Choice">
          <xsd:enumeration value="Submitted"/>
          <xsd:enumeration value="Approved"/>
        </xsd:restriction>
      </xsd:simpleType>
    </xsd:element>
    <xsd:element name="Submit_x0020_For_x0020_Approval" ma:index="18" ma:displayName="Ready to Submit for Approval?" ma:description="After selecting Yes, click the Check In button below. This will send your asset to the Sales Hub Admins for review and approval. If your metadata is incomplete or incorrect, your asset may be returned." ma:format="RadioButtons" ma:internalName="Submit_x0020_For_x0020_Approval">
      <xsd:simpleType>
        <xsd:restriction base="dms:Choice">
          <xsd:enumeration value="Yes! I have selected all my metadata and I'm ready to post my asset"/>
          <xsd:enumeration value="No, I'm still working on this (note: your asset will not be submitted until Yes is selected)"/>
        </xsd:restriction>
      </xsd:simpleType>
    </xsd:element>
    <xsd:element name="Post_x0020_to_x0020_Product_x0020_Page_x003f_" ma:index="19" nillable="true" ma:displayName="Post to Product Page?" ma:default="Yes" ma:format="Dropdown" ma:hidden="true" ma:internalName="Post_x0020_to_x0020_Product_x0020_Page_x003f_" ma:readOnly="false">
      <xsd:simpleType>
        <xsd:restriction base="dms:Choice">
          <xsd:enumeration value="Yes"/>
          <xsd:enumeration value="No"/>
        </xsd:restriction>
      </xsd:simpleType>
    </xsd:element>
    <xsd:element name="Post_x0020_to_x0020_a_x0020_Sales_x0020_Play_x003f_" ma:index="20" nillable="true" ma:displayName="Post to a Sales Play?" ma:default="No" ma:format="Dropdown" ma:hidden="true" ma:internalName="Post_x0020_to_x0020_a_x0020_Sales_x0020_Play_x003f_" ma:readOnly="false">
      <xsd:simpleType>
        <xsd:restriction base="dms:Choice">
          <xsd:enumeration value="Yes"/>
          <xsd:enumeration value="No"/>
        </xsd:restriction>
      </xsd:simpleType>
    </xsd:element>
    <xsd:element name="If_x0020_yes_x002c__x0020_which_x0020_Sales_x0020_Play_x003f_" ma:index="21" nillable="true" ma:displayName="If yes, which Sales Play?" ma:hidden="true" ma:internalName="If_x0020_yes_x002c__x0020_which_x0020_Sales_x0020_Play_x003f_" ma:readOnly="false">
      <xsd:simpleType>
        <xsd:restriction base="dms:Text">
          <xsd:maxLength value="255"/>
        </xsd:restriction>
      </xsd:simpleType>
    </xsd:element>
    <xsd:element name="_Flow_SignoffStatus" ma:index="23" nillable="true" ma:displayName="Sign-off status" ma:hidden="true" ma:internalName="Sign_x002d_off_x0020_status" ma:readOnly="fals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AutoTags" ma:index="29" nillable="true" ma:displayName="MediaServiceAutoTags" ma:internalName="MediaServiceAutoTags" ma:readOnly="true">
      <xsd:simpleType>
        <xsd:restriction base="dms:Text"/>
      </xsd:simpleType>
    </xsd:element>
    <xsd:element name="MediaServiceOCR" ma:index="33" nillable="true" ma:displayName="MediaServiceOCR" ma:internalName="MediaServiceOCR" ma:readOnly="true">
      <xsd:simpleType>
        <xsd:restriction base="dms:Note">
          <xsd:maxLength value="255"/>
        </xsd:restriction>
      </xsd:simpleType>
    </xsd:element>
    <xsd:element name="MediaServiceMetadata" ma:index="36" nillable="true" ma:displayName="MediaServiceMetadata" ma:hidden="true" ma:internalName="MediaServiceMetadata" ma:readOnly="true">
      <xsd:simpleType>
        <xsd:restriction base="dms:Note"/>
      </xsd:simpleType>
    </xsd:element>
    <xsd:element name="MediaServiceAutoKeyPoints" ma:index="37" nillable="true" ma:displayName="MediaServiceAutoKeyPoints" ma:hidden="true" ma:internalName="MediaServiceAutoKeyPoints" ma:readOnly="true">
      <xsd:simpleType>
        <xsd:restriction base="dms:Note"/>
      </xsd:simpleType>
    </xsd:element>
    <xsd:element name="MediaServiceKeyPoints" ma:index="38" nillable="true" ma:displayName="KeyPoints" ma:internalName="MediaServiceKeyPoints" ma:readOnly="true">
      <xsd:simpleType>
        <xsd:restriction base="dms:Note">
          <xsd:maxLength value="255"/>
        </xsd:restriction>
      </xsd:simpleType>
    </xsd:element>
    <xsd:element name="MediaServiceFastMetadata" ma:index="39" nillable="true" ma:displayName="MediaServiceFastMetadata" ma:hidden="true" ma:internalName="MediaServiceFastMetadata" ma:readOnly="true">
      <xsd:simpleType>
        <xsd:restriction base="dms:Note"/>
      </xsd:simpleType>
    </xsd:element>
    <xsd:element name="MediaServiceDateTaken" ma:index="41" nillable="true" ma:displayName="MediaServiceDateTaken" ma:hidden="true" ma:internalName="MediaServiceDateTaken" ma:readOnly="true">
      <xsd:simpleType>
        <xsd:restriction base="dms:Text"/>
      </xsd:simpleType>
    </xsd:element>
    <xsd:element name="MediaServiceEventHashCode" ma:index="42" nillable="true" ma:displayName="MediaServiceEventHashCode" ma:hidden="true" ma:internalName="MediaServiceEventHashCode" ma:readOnly="true">
      <xsd:simpleType>
        <xsd:restriction base="dms:Text"/>
      </xsd:simpleType>
    </xsd:element>
    <xsd:element name="Submit_x0020_for_x0020_approval0" ma:index="50" nillable="true" ma:displayName="Submit for approval" ma:default="Yes! I have selected all my metadata and I'm ready to post my asset" ma:format="Dropdown" ma:internalName="Submit_x0020_for_x0020_approval0">
      <xsd:simpleType>
        <xsd:restriction base="dms:Choice">
          <xsd:enumeration value="Yes! I have selected all my metadata and I'm ready to post my asset"/>
        </xsd:restriction>
      </xsd:simpleType>
    </xsd:element>
    <xsd:element name="MediaLengthInSeconds" ma:index="5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59e6ae9-2da1-4d8d-8b39-1c17dd499de3" elementFormDefault="qualified">
    <xsd:import namespace="http://schemas.microsoft.com/office/2006/documentManagement/types"/>
    <xsd:import namespace="http://schemas.microsoft.com/office/infopath/2007/PartnerControls"/>
    <xsd:element name="Product_x0020_Sub-Category_x0020_or_x0020_Group" ma:index="4" nillable="true" ma:displayName="Product Sub-Category or Group" ma:internalName="Product_x0020_Sub_x002d_Category_x0020_or_x0020_Group" ma:requiredMultiChoice="true">
      <xsd:complexType>
        <xsd:complexContent>
          <xsd:extension base="dms:MultiChoice">
            <xsd:sequence>
              <xsd:element name="Value" maxOccurs="unbounded" minOccurs="0" nillable="true">
                <xsd:simpleType>
                  <xsd:restriction base="dms:Choice">
                    <xsd:enumeration value="Ally for LMS"/>
                    <xsd:enumeration value="Ally for Web"/>
                    <xsd:enumeration value="Ally for WCM"/>
                    <xsd:enumeration value="Assessment and Accreditation"/>
                    <xsd:enumeration value="B2 Decommissioning Initiative"/>
                    <xsd:enumeration value="Blackboard Achieve"/>
                    <xsd:enumeration value="Blackboard Assist"/>
                    <xsd:enumeration value="Blackboard Classroom"/>
                    <xsd:enumeration value="Blackboard Reach"/>
                    <xsd:enumeration value="Blackboard Data"/>
                    <xsd:enumeration value="Bb Data"/>
                    <xsd:enumeration value="Bb Drive"/>
                    <xsd:enumeration value="Bb Proctor"/>
                    <xsd:enumeration value="Blackboard &amp; Instructor Apps"/>
                    <xsd:enumeration value="Cartridge / ePack"/>
                    <xsd:enumeration value="Collaborate"/>
                    <xsd:enumeration value="Connect"/>
                    <xsd:enumeration value="Consulting - Analytics"/>
                    <xsd:enumeration value="Consulting - Educational"/>
                    <xsd:enumeration value="Consulting - Enterprise"/>
                    <xsd:enumeration value="Consulting - Strategic"/>
                    <xsd:enumeration value="Consulting - Technical"/>
                    <xsd:enumeration value="Content Delivery / Publisher"/>
                    <xsd:enumeration value="Diploma"/>
                    <xsd:enumeration value="DTLS"/>
                    <xsd:enumeration value="EAC"/>
                    <xsd:enumeration value="EesySoft"/>
                    <xsd:enumeration value="eTeacher"/>
                    <xsd:enumeration value="Financial Services"/>
                    <xsd:enumeration value="Genius"/>
                    <xsd:enumeration value="Intelligence - A4L"/>
                    <xsd:enumeration value="Intelligence - SIS Modules"/>
                    <xsd:enumeration value="IT Help Desk"/>
                    <xsd:enumeration value="Kaltura"/>
                    <xsd:enumeration value="Learn MH"/>
                    <xsd:enumeration value="Learn Original"/>
                    <xsd:enumeration value="Learn SaaS"/>
                    <xsd:enumeration value="Learn Software"/>
                    <xsd:enumeration value="Learn Ultra"/>
                    <xsd:enumeration value="Mass Notification"/>
                    <xsd:enumeration value="Mobile Communications App"/>
                    <xsd:enumeration value="Moodlerooms"/>
                    <xsd:enumeration value="Open Content"/>
                    <xsd:enumeration value="Open LMS"/>
                    <xsd:enumeration value="Outcomes"/>
                    <xsd:enumeration value="Predict"/>
                    <xsd:enumeration value="Pyramid"/>
                    <xsd:enumeration value="SafeAssign"/>
                    <xsd:enumeration value="SafetyList"/>
                    <xsd:enumeration value="SmartView"/>
                    <xsd:enumeration value="Social Media Manager"/>
                    <xsd:enumeration value="SS Chatbot"/>
                    <xsd:enumeration value="SS Enrollment"/>
                    <xsd:enumeration value="SS Helpdesk"/>
                    <xsd:enumeration value="SS Marketing"/>
                    <xsd:enumeration value="SS One Stop"/>
                    <xsd:enumeration value="SS OPX"/>
                    <xsd:enumeration value="SS Research &amp; Strategy"/>
                    <xsd:enumeration value="SS Retention"/>
                    <xsd:enumeration value="Student Services - Other"/>
                    <xsd:enumeration value="TDM"/>
                    <xsd:enumeration value="Teacher Communication"/>
                    <xsd:enumeration value="Web Community Manager"/>
                  </xsd:restriction>
                </xsd:simpleType>
              </xsd:element>
            </xsd:sequence>
          </xsd:extension>
        </xsd:complexContent>
      </xsd:complexType>
    </xsd:element>
    <xsd:element name="Solution" ma:index="5" nillable="true" ma:displayName="Solution" ma:internalName="Solution" ma:requiredMultiChoice="true">
      <xsd:complexType>
        <xsd:complexContent>
          <xsd:extension base="dms:MultiChoice">
            <xsd:sequence>
              <xsd:element name="Value" maxOccurs="unbounded" minOccurs="0" nillable="true">
                <xsd:simpleType>
                  <xsd:restriction base="dms:Choice">
                    <xsd:enumeration value="Community Engagement"/>
                    <xsd:enumeration value="Consulting"/>
                    <xsd:enumeration value="Teaching and Learning"/>
                    <xsd:enumeration value="Student Services"/>
                    <xsd:enumeration value="Cross Solution"/>
                  </xsd:restriction>
                </xsd:simpleType>
              </xsd:element>
            </xsd:sequence>
          </xsd:extension>
        </xsd:complexContent>
      </xsd:complexType>
    </xsd:element>
    <xsd:element name="Sales_x0020_Stage" ma:index="8" nillable="true" ma:displayName="Sales Stage" ma:internalName="Sales_x0020_Stage" ma:requiredMultiChoice="true">
      <xsd:complexType>
        <xsd:complexContent>
          <xsd:extension base="dms:MultiChoice">
            <xsd:sequence>
              <xsd:element name="Value" maxOccurs="unbounded" minOccurs="0" nillable="true">
                <xsd:simpleType>
                  <xsd:restriction base="dms:Choice">
                    <xsd:enumeration value="Business Development"/>
                    <xsd:enumeration value="Suspect Qualifications"/>
                    <xsd:enumeration value="Sponsor Qualification"/>
                    <xsd:enumeration value="Power Sponsor"/>
                    <xsd:enumeration value="Validation"/>
                    <xsd:enumeration value="Decision Due"/>
                    <xsd:enumeration value="Contract Due"/>
                    <xsd:enumeration value="Signature Due"/>
                  </xsd:restriction>
                </xsd:simpleType>
              </xsd:element>
            </xsd:sequence>
          </xsd:extension>
        </xsd:complexContent>
      </xsd:complexType>
    </xsd:element>
    <xsd:element name="Market_x0020_Segmentation" ma:index="9" nillable="true" ma:displayName="Market Segmentation" ma:internalName="Market_x0020_Segmentation" ma:requiredMultiChoice="true">
      <xsd:complexType>
        <xsd:complexContent>
          <xsd:extension base="dms:MultiChoice">
            <xsd:sequence>
              <xsd:element name="Value" maxOccurs="unbounded" minOccurs="0" nillable="true">
                <xsd:simpleType>
                  <xsd:restriction base="dms:Choice">
                    <xsd:enumeration value="Corporate"/>
                    <xsd:enumeration value="Government"/>
                    <xsd:enumeration value="Higher Education"/>
                    <xsd:enumeration value="K-12"/>
                    <xsd:enumeration value="Cross Market"/>
                  </xsd:restriction>
                </xsd:simpleType>
              </xsd:element>
            </xsd:sequence>
          </xsd:extension>
        </xsd:complexContent>
      </xsd:complexType>
    </xsd:element>
    <xsd:element name="GEO" ma:index="10" nillable="true" ma:displayName="GEO" ma:internalName="GEO" ma:requiredMultiChoice="true">
      <xsd:complexType>
        <xsd:complexContent>
          <xsd:extension base="dms:MultiChoice">
            <xsd:sequence>
              <xsd:element name="Value" maxOccurs="unbounded" minOccurs="0" nillable="true">
                <xsd:simpleType>
                  <xsd:restriction base="dms:Choice">
                    <xsd:enumeration value="APAC"/>
                    <xsd:enumeration value="Europe"/>
                    <xsd:enumeration value="LAC"/>
                    <xsd:enumeration value="North America"/>
                    <xsd:enumeration value="RMEA"/>
                    <xsd:enumeration value="Global"/>
                  </xsd:restriction>
                </xsd:simpleType>
              </xsd:element>
            </xsd:sequence>
          </xsd:extension>
        </xsd:complexContent>
      </xsd:complexType>
    </xsd:element>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ef69cfd-9698-43e3-97ab-af74293abc64"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3c59b2a-658e-494b-a62d-c7641e91aa69}" ma:internalName="TaxCatchAll" ma:showField="CatchAllData" ma:web="f59e6ae9-2da1-4d8d-8b39-1c17dd499de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803A2E-1FD3-4A3B-BB85-959505DCF297}">
  <ds:schemaRefs>
    <ds:schemaRef ds:uri="http://schemas.microsoft.com/office/2006/metadata/properties"/>
    <ds:schemaRef ds:uri="http://schemas.microsoft.com/office/infopath/2007/PartnerControls"/>
    <ds:schemaRef ds:uri="c92f4de8-2a6a-43d1-9ab8-afe6171eff2f"/>
    <ds:schemaRef ds:uri="http://schemas.microsoft.com/sharepoint/v3"/>
    <ds:schemaRef ds:uri="f59e6ae9-2da1-4d8d-8b39-1c17dd499de3"/>
    <ds:schemaRef ds:uri="7ef69cfd-9698-43e3-97ab-af74293abc64"/>
  </ds:schemaRefs>
</ds:datastoreItem>
</file>

<file path=customXml/itemProps2.xml><?xml version="1.0" encoding="utf-8"?>
<ds:datastoreItem xmlns:ds="http://schemas.openxmlformats.org/officeDocument/2006/customXml" ds:itemID="{E83AEA73-ED15-4B9F-87FA-0E94A2D11DDB}">
  <ds:schemaRefs>
    <ds:schemaRef ds:uri="http://schemas.microsoft.com/sharepoint/v3/contenttype/forms"/>
  </ds:schemaRefs>
</ds:datastoreItem>
</file>

<file path=customXml/itemProps3.xml><?xml version="1.0" encoding="utf-8"?>
<ds:datastoreItem xmlns:ds="http://schemas.openxmlformats.org/officeDocument/2006/customXml" ds:itemID="{BF88E181-8EB3-432B-9FD6-DDF303DE5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92f4de8-2a6a-43d1-9ab8-afe6171eff2f"/>
    <ds:schemaRef ds:uri="f59e6ae9-2da1-4d8d-8b39-1c17dd499de3"/>
    <ds:schemaRef ds:uri="7ef69cfd-9698-43e3-97ab-af74293abc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286</TotalTime>
  <Words>13</Words>
  <Application>Microsoft Office PowerPoint</Application>
  <PresentationFormat>Custom</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Blackboard Reach Parent Flyer With MCA</dc:title>
  <dc:creator>Sofia Lopez Silva</dc:creator>
  <cp:lastModifiedBy>Hope Warner</cp:lastModifiedBy>
  <cp:revision>6</cp:revision>
  <dcterms:created xsi:type="dcterms:W3CDTF">2021-03-17T00:14:07Z</dcterms:created>
  <dcterms:modified xsi:type="dcterms:W3CDTF">2021-10-05T14:04:49Z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0x01010051F009C50CCCF3489A5A3A657F2B8482</vt:lpwstr>
  </property>
</Properties>
</file>